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35b0923ba6e4c1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35b0923ba6e4c1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6ae1360f6beb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6ae1360f6beb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3e30c7a9a2ad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23e30c7a9a2ad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23e30c7a9a2adb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23e30c7a9a2adb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23e30c7a9a2adb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23e30c7a9a2adb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3e30c7a9a2adb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3e30c7a9a2adb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3d552eb75df920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3d552eb75df920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23e30c7a9a2adb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23e30c7a9a2adb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35b0923ba6e4c1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35b0923ba6e4c1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37175" y="419100"/>
            <a:ext cx="8211000" cy="42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i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Вчитель-дефектолог</a:t>
            </a:r>
            <a:endParaRPr sz="3000" b="1" i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i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Дзвінник Орися Василівна </a:t>
            </a:r>
            <a:endParaRPr sz="3000" b="1" i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0" y="204179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0" cy="483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675" y="152400"/>
            <a:ext cx="3432577" cy="48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250" y="0"/>
            <a:ext cx="293475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 rot="-235">
            <a:off x="285250" y="303197"/>
            <a:ext cx="8794800" cy="42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такий вчитель-дефектолог?</a:t>
            </a:r>
            <a:br>
              <a:rPr lang="uk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</a:t>
            </a: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-дефектолог -це фахівець,що займається розвитком,навчанням і вихованням особливої категорії дітей,що називаються сьогодні дітьми з особливими освітніми потребами.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роботи вчителя -дефектолога компенсація дефекту і адаптація дітей в соціальній,навчальній і побутовій сферах життя. Вчитель -дефектолог виконує наступні функції: проводить обстеження особливостей розвитку кожної дитини,визначає його здатність до навчання,організовує роботу,спрямовану на максимальну компенсацію і корекцію недоліків розвитку дітей. Підвищує пізнавальну активність і розвиває усі психічні процеси у дітей. Розвиває комунікативну діяльність у дітей.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 rot="743165" flipH="1">
            <a:off x="-122" y="5878187"/>
            <a:ext cx="9144135" cy="39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404400" y="240900"/>
            <a:ext cx="8335200" cy="46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</a:t>
            </a:r>
            <a:r>
              <a:rPr lang="uk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напрями корекційної роботи вчителя-дефектолога:</a:t>
            </a:r>
            <a:endParaRPr sz="20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встановлення емоційного контакту;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сенсорний розвиток;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формування уявлень про оточуючий світ;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розвиток мовлення, комунікативних навичок;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формування навичок орієнтування у просторі;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формування елементарних математичних уявлень (логіко-математичний розвиток – для дітей шкільного віку);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корекція пізнавальної діяльності.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0" y="2041793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022350" y="583500"/>
            <a:ext cx="7466400" cy="4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Інформація для батьків</a:t>
            </a:r>
            <a:br>
              <a:rPr lang="uk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5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205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5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Батькам </a:t>
            </a:r>
            <a:r>
              <a:rPr lang="uk" sz="205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потрібно пам'ятати, що більшу частину часу дитина проводить не в дитячому садку, </a:t>
            </a:r>
            <a:r>
              <a:rPr lang="uk" sz="2050" b="1" i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050" b="1" i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 родині. Тому лише заняття дефектолога з дитиною не дадуть такого результату, який можна отримати при тривалій і цілеспрямованій роботі спеціалістів разом з батьками.</a:t>
            </a:r>
            <a:endParaRPr sz="2050" b="1" i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0" y="204179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2041793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0" y="2041793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549975" y="896275"/>
            <a:ext cx="7774800" cy="3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Яка різниця між дефектологом і логопедом?</a:t>
            </a:r>
            <a:br>
              <a:rPr lang="uk-UA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Логопед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коригує і розвиває мовлення, ставить звуки і вимову, в той час як </a:t>
            </a:r>
            <a:r>
              <a:rPr lang="uk-UA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дефектолог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коригує відставання у розвитку дитини, викликане різними порушеннями, і допомагає дитині пізнавати світ.</a:t>
            </a:r>
            <a:endParaRPr sz="2000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458250" y="263075"/>
            <a:ext cx="8337600" cy="45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uk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 ігор під час навчання</a:t>
            </a:r>
            <a:br>
              <a:rPr lang="uk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Дидактичні </a:t>
            </a:r>
            <a:r>
              <a:rPr lang="uk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ігри – формують у дитини потребу в знаннях, зацікавленості до того, що може стати їх новим джерелом, удосконалюють пізнавальні уміння і навички. Дидактичні ігри, ігрові заняття і прийоми підвищують ефективність сприймання дітьми навчального матеріалу, урізноманітнюють їхню навчальну діяльність, вносять у неї елемент цікавості</a:t>
            </a:r>
            <a:r>
              <a:rPr lang="uk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uk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" sz="2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Пазли</a:t>
            </a:r>
            <a:r>
              <a:rPr lang="uk" sz="2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вкладиші, шнурівки - розвивають дрібну моторику, сенсорні навички, вміння розрізняти кольори. Методика Монтессорі розвиває у дітях посидючість, увагу, дрібну моторику, логічне мислення, а головне – цікавість до всього нового.Книги,розмальовки,творчі завдання розвивають у дитини уяву,мислення,увагу,логічне мислення тощо.</a:t>
            </a:r>
            <a:endParaRPr sz="2000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-263323" y="629047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Мої діти на заняттях</a:t>
            </a:r>
            <a:endParaRPr sz="20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3264950" y="1437715"/>
            <a:ext cx="424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2112"/>
            <a:ext cx="2669238" cy="355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050" y="1432100"/>
            <a:ext cx="2669254" cy="35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700" y="1432100"/>
            <a:ext cx="2981776" cy="355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0" y="204179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 rot="10800000" flipH="1">
            <a:off x="180900" y="135757"/>
            <a:ext cx="8782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 rot="10800000" flipH="1">
            <a:off x="0" y="1645566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0" y="204179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6500"/>
            <a:ext cx="3359125" cy="45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725" y="432876"/>
            <a:ext cx="3076523" cy="448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250" y="289050"/>
            <a:ext cx="2728947" cy="4482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0" cy="483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322" y="600425"/>
            <a:ext cx="3407297" cy="45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5075" y="152400"/>
            <a:ext cx="2578922" cy="48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Экран (16:9)</PresentationFormat>
  <Paragraphs>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Nunito</vt:lpstr>
      <vt:lpstr>Shift</vt:lpstr>
      <vt:lpstr>Вчитель-дефектолог Дзвінник Орися Василівна </vt:lpstr>
      <vt:lpstr>Хто такий вчитель-дефектолог? Вчитель -дефектолог -це фахівець,що займається розвитком,навчанням і вихованням особливої категорії дітей,що називаються сьогодні дітьми з особливими освітніми потребами. Мета роботи вчителя -дефектолога компенсація дефекту і адаптація дітей в соціальній,навчальній і побутовій сферах життя. Вчитель -дефектолог виконує наступні функції: проводить обстеження особливостей розвитку кожної дитини,визначає його здатність до навчання,організовує роботу,спрямовану на максимальну компенсацію і корекцію недоліків розвитку дітей. Підвищує пізнавальну активність і розвиває усі психічні процеси у дітей. Розвиває комунікативну діяльність у дітей.</vt:lpstr>
      <vt:lpstr> Основні напрями корекційної роботи вчителя-дефектолога:  - встановлення емоційного контакту; - сенсорний розвиток; - формування уявлень про оточуючий світ; - розвиток мовлення, комунікативних навичок; - формування навичок орієнтування у просторі; - формування елементарних математичних уявлень (логіко-математичний розвиток – для дітей шкільного віку); - корекція пізнавальної діяльності. .</vt:lpstr>
      <vt:lpstr>Інформація для батьків  Батькам потрібно пам'ятати, що більшу частину часу дитина проводить не в дитячому садку,  а в родині. Тому лише заняття дефектолога з дитиною не дадуть такого результату, який можна отримати при тривалій і цілеспрямованій роботі спеціалістів разом з батьками.</vt:lpstr>
      <vt:lpstr>Яка різниця між дефектологом і логопедом?  Логопед – коригує і розвиває мовлення, ставить звуки і вимову, в той час як дефектолог коригує відставання у розвитку дитини, викликане різними порушеннями, і допомагає дитині пізнавати світ.</vt:lpstr>
      <vt:lpstr>Роль ігор під час навчання  Дидактичні ігри – формують у дитини потребу в знаннях, зацікавленості до того, що може стати їх новим джерелом, удосконалюють пізнавальні уміння і навички. Дидактичні ігри, ігрові заняття і прийоми підвищують ефективність сприймання дітьми навчального матеріалу, урізноманітнюють їхню навчальну діяльність, вносять у неї елемент цікавості. Пазли, вкладиші, шнурівки - розвивають дрібну моторику, сенсорні навички, вміння розрізняти кольори. Методика Монтессорі розвиває у дітях посидючість, увагу, дрібну моторику, логічне мислення, а головне – цікавість до всього нового.Книги,розмальовки,творчі завдання розвивають у дитини уяву,мислення,увагу,логічне мислення тощо.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Вчитель-дефектолог Дзвінник Орися Василівна</dc:title>
  <dc:creator>AdminPC</dc:creator>
  <cp:lastModifiedBy>AdminPC</cp:lastModifiedBy>
  <cp:revision>2</cp:revision>
  <dcterms:modified xsi:type="dcterms:W3CDTF">2023-10-09T06:05:51Z</dcterms:modified>
</cp:coreProperties>
</file>